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268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65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138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6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245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383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28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60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736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407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121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1BB80-C17E-41F5-8BE4-3A4B5CD629C5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232A6-7890-48CC-B56C-81B374B074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824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1"/>
            <a:ext cx="7772400" cy="4114799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smtClean="0"/>
              <a:t>UPAYA PREVENTIF MENYIKAPI VIRUS CORONA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371600" y="5638799"/>
            <a:ext cx="6400800" cy="45719"/>
          </a:xfrm>
        </p:spPr>
        <p:txBody>
          <a:bodyPr>
            <a:normAutofit fontScale="25000" lnSpcReduction="20000"/>
          </a:bodyPr>
          <a:lstStyle/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2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258425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967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8" y="0"/>
            <a:ext cx="914645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529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705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936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96399" cy="716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264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"/>
            <a:ext cx="96012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923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590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1033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</Words>
  <Application>Microsoft Office PowerPoint</Application>
  <PresentationFormat>On-screen Show (4:3)</PresentationFormat>
  <Paragraphs>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UPAYA PREVENTIF MENYIKAPI VIRUS CORONA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POKJA PPI</dc:creator>
  <cp:lastModifiedBy>Userz</cp:lastModifiedBy>
  <cp:revision>4</cp:revision>
  <dcterms:created xsi:type="dcterms:W3CDTF">2020-03-15T12:50:42Z</dcterms:created>
  <dcterms:modified xsi:type="dcterms:W3CDTF">2020-03-17T06:16:47Z</dcterms:modified>
</cp:coreProperties>
</file>